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1" r:id="rId3"/>
    <p:sldId id="257" r:id="rId4"/>
    <p:sldId id="270" r:id="rId5"/>
    <p:sldId id="258" r:id="rId6"/>
    <p:sldId id="259" r:id="rId7"/>
    <p:sldId id="260" r:id="rId8"/>
    <p:sldId id="271" r:id="rId9"/>
    <p:sldId id="263" r:id="rId10"/>
    <p:sldId id="262" r:id="rId1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244" autoAdjust="0"/>
  </p:normalViewPr>
  <p:slideViewPr>
    <p:cSldViewPr snapToGrid="0">
      <p:cViewPr varScale="1">
        <p:scale>
          <a:sx n="105" d="100"/>
          <a:sy n="105" d="100"/>
        </p:scale>
        <p:origin x="7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A6FC81-88BB-4756-97B3-92C2BC4F89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CA38D-3B50-49B2-BC0C-1A65C8FDC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CAE95-D2DD-4998-876A-092BFD628C65}" type="datetimeFigureOut">
              <a:rPr lang="da-DK" smtClean="0"/>
              <a:t>06-12-2021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CB861-E051-4E8B-8F79-41D7645DA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F509-E4F3-4337-8940-5AC455DA8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53C36-DB6E-423F-949E-B6BA044034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861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E099-58AA-4136-B409-1CAD1943D842}" type="datetimeFigureOut">
              <a:rPr lang="da-DK" smtClean="0"/>
              <a:t>06-12-2021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4DC30-9EA7-4B54-946B-93BCBEFC14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92147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Alexey </a:t>
            </a:r>
            <a:r>
              <a:rPr lang="en-US" dirty="0" err="1"/>
              <a:t>Grigoryevich</a:t>
            </a:r>
            <a:r>
              <a:rPr lang="en-US" dirty="0"/>
              <a:t> </a:t>
            </a:r>
            <a:r>
              <a:rPr lang="en-US" dirty="0" err="1"/>
              <a:t>Ivakhnenko</a:t>
            </a:r>
            <a:r>
              <a:rPr lang="en-US" dirty="0"/>
              <a:t> 1965</a:t>
            </a:r>
          </a:p>
          <a:p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1989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4DC30-9EA7-4B54-946B-93BCBEFC148F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152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5267-9A4A-4075-B28D-F806A65AF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D43A5-4CD0-4AAF-8C41-CFD50D9D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E7AF-C317-4673-9FF7-6D5E513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34AD-9960-4065-BF34-86ED0345A76D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1D77-351C-4D5B-A288-49BB1182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0BEA-CED0-422A-98FC-4DA173C9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8" name="Picture 7" descr="Logo, icon, company name&#10;&#10;Description automatically generated">
            <a:extLst>
              <a:ext uri="{FF2B5EF4-FFF2-40B4-BE49-F238E27FC236}">
                <a16:creationId xmlns:a16="http://schemas.microsoft.com/office/drawing/2014/main" id="{5FAF3903-1853-4EB3-BE81-6CDE10CE9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82" y="162261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79D-35B4-44CF-8F91-3A383205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E0BD-7C2A-4CBA-AB69-2D7FC78BD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630D-351F-4F12-A3AD-C4393898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69758-3775-48D7-A841-693E908C3BF4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6FCFE-D444-489B-AA96-55BE0C4A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2F69-8C4C-4773-8356-5FC013D7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003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FE678-1C50-4CFE-AF3C-F3EC773B8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9E88-61BC-4EC5-9B3D-CFEC9DED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DADC-8BA5-43D1-A6D1-C5EB81F2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3FF1-EDBD-4F2A-8366-34A4E3728310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F754-C835-40A4-9215-A5D74B8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B1F-BE60-4977-AC77-2FAD445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25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23B9-7363-4861-90B3-F50F7764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93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5411-7FE5-4257-A68F-A3C5CA0C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48333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3330-B584-421D-983E-5AE88EF1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56B2-045B-49AB-813E-134E22E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8FC1-F18B-4076-838F-1AE259DA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 descr="Logo, icon, company name&#10;&#10;Description automatically generated">
            <a:extLst>
              <a:ext uri="{FF2B5EF4-FFF2-40B4-BE49-F238E27FC236}">
                <a16:creationId xmlns:a16="http://schemas.microsoft.com/office/drawing/2014/main" id="{7F19038F-30BD-4F76-B217-83EF9D5F2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309" y="136525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8E5-ACB6-4596-AB0F-9DE213B5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D648-8BE3-4BB8-91CE-AB9543F9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30779-9AD5-45C7-A001-793DCFC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8F03-F67D-4508-A858-99FCD085087C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89FC-A0BE-4B0F-B2A4-D6AEC513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78B0-8D80-47BC-959C-D931FF0B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2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9BDA-5108-4B00-B08B-E13BF65A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DC78-9808-474B-B427-47B1801DB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43D59-4098-46FE-9D36-DB6D7AF31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6AABC-3CD4-453D-BB34-070C1AFC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2930-3FFD-4F93-A4BD-4F0D1A0B4514}" type="datetime1">
              <a:rPr lang="en-US" smtClean="0"/>
              <a:t>12/6/2021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A926-B96D-43E6-B983-C604D636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1F6FB-4694-4DAE-B5E7-964089B5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5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C49-C6EE-4644-A0A0-9FBB61B1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6C23-49D6-44B0-8B1D-34A491CA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0B77-60C7-45DC-9431-0AD059BA5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358B0-DDC4-4168-B49F-6B7782225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2B06-FE8C-417F-9718-FC9B8A121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4307-19B9-4BF8-BA83-A7D4F8B7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9B9B-30CC-4693-8E0F-1A94A979E2C5}" type="datetime1">
              <a:rPr lang="en-US" smtClean="0"/>
              <a:t>12/6/2021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5E4DD-30B3-4043-B096-D2466A31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7732-1947-41B7-9B66-1410D3A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20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37DC-33BF-469C-BC10-35D745DC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2F446-C5B2-4470-911A-3CBE160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433B-E6A7-44FF-8B55-539471B4D7C5}" type="datetime1">
              <a:rPr lang="en-US" smtClean="0"/>
              <a:t>12/6/2021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484E3-75C4-4E3C-8421-775EDB4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ACC3B-C79A-4EFA-8D82-956DAB51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83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D5F5A-3663-4617-970F-5331FF53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4001-6A8C-42DA-824F-B5CC1375B861}" type="datetime1">
              <a:rPr lang="en-US" smtClean="0"/>
              <a:t>12/6/2021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18533-0021-4E91-84C6-47B9207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BD47-4E7C-4BAE-AD51-B185CFC4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41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F0EE-2A6D-42D3-AC47-AA5D3DE5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BCB7-2FAA-495F-8440-A086E8D9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1040-7459-4390-BB3A-D6FCF0A6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17182-4217-4222-8BAE-85657CC0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E137-2C5E-4078-8BA2-7D42D7E67218}" type="datetime1">
              <a:rPr lang="en-US" smtClean="0"/>
              <a:t>12/6/2021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DF9A3-6F2E-4324-8BCC-A4996D02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FA7C-C2A3-4479-9518-EFF66B2B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16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9090-3725-4155-8A0A-7F95FE99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6156B-DE83-4664-89DD-AC27B6654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3EC4-0E6D-40C5-B78E-247463B4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6714-C157-4B94-857C-9F65F46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36FF-56D3-4E93-92E8-71121EAB120E}" type="datetime1">
              <a:rPr lang="en-US" smtClean="0"/>
              <a:t>12/6/2021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40774-FDEE-4F91-A414-B3464EA6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8B28-1769-439E-8C7C-EA75E778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2593C-0F27-49DB-94CE-4A417361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1E61-7681-42B9-B338-03D4F4D5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C32E-4B47-4ED8-91C2-43A6B421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1EF2-4BCA-4009-ACCF-B97F259DEF6F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1B208-6561-4CDC-BCC3-E8331C2B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CF33-9115-44B2-8E93-48371739B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0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4E48-9A0A-4B8F-8C1D-4814AF0D6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accent2"/>
                </a:solidFill>
              </a:rPr>
              <a:t>Deep learning software: </a:t>
            </a:r>
            <a:br>
              <a:rPr lang="da-DK" dirty="0">
                <a:solidFill>
                  <a:schemeClr val="accent2"/>
                </a:solidFill>
              </a:rPr>
            </a:br>
            <a:r>
              <a:rPr lang="da-DK" dirty="0">
                <a:solidFill>
                  <a:schemeClr val="accent2"/>
                </a:solidFill>
              </a:rPr>
              <a:t>an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2753-25E2-4E72-BF17-2BE1F58D6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Machine Learning Operations</a:t>
            </a:r>
          </a:p>
          <a:p>
            <a:r>
              <a:rPr lang="da-DK" dirty="0"/>
              <a:t>Nicki Skafte Detlefsen,</a:t>
            </a:r>
          </a:p>
          <a:p>
            <a:r>
              <a:rPr lang="da-DK" dirty="0"/>
              <a:t>Postdoc</a:t>
            </a:r>
          </a:p>
          <a:p>
            <a:r>
              <a:rPr lang="da-DK" dirty="0"/>
              <a:t>DTU Compute</a:t>
            </a:r>
          </a:p>
        </p:txBody>
      </p:sp>
    </p:spTree>
    <p:extLst>
      <p:ext uri="{BB962C8B-B14F-4D97-AF65-F5344CB8AC3E}">
        <p14:creationId xmlns:p14="http://schemas.microsoft.com/office/powerpoint/2010/main" val="325246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7CFB-04BE-43AB-B950-303DCBE4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Meme of the 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BBB3D-7152-4915-9678-39322E5C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1107E-5C57-432C-94A1-7E7659056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C5839-2F07-4488-9415-1B25BC34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10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475AC4-C8CF-4DF3-850E-C896C94A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240922"/>
            <a:ext cx="76581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6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FB33-E459-44C2-8C3E-29801649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History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738D-97BD-4C83-B3F1-645790055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E3585-E720-46C0-833E-F175CF8B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C9310-195E-4210-AADE-3C5DE42C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7452C-28B9-4BDA-AAC9-2F25A667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2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FE98C9-580E-46B2-8F7D-EB72EE6F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833437"/>
            <a:ext cx="114490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2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43E9-D451-4F9C-8DA9-4DED6222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Deep Learning Revolution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4F9F45B1-25A4-4B91-86CC-2599504A2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70" y="1343025"/>
            <a:ext cx="7232385" cy="48339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A63BF-42AC-472F-9C80-2D46E5E9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3C17-2118-466B-9E30-BC2A82864501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AB04B-B5F7-47D0-B9D7-674DB107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B3193-F603-411B-B7EF-1217FBFE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pic>
        <p:nvPicPr>
          <p:cNvPr id="7" name="Picture 6" descr="A picture containing many, shop, sale&#10;&#10;Description automatically generated">
            <a:extLst>
              <a:ext uri="{FF2B5EF4-FFF2-40B4-BE49-F238E27FC236}">
                <a16:creationId xmlns:a16="http://schemas.microsoft.com/office/drawing/2014/main" id="{D5C757DC-5D31-4C1D-B4A2-F516DDE7A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2" y="1276014"/>
            <a:ext cx="4310743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4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A9FA-1B7B-49BC-BF6C-6CE68127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Since then...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B54C4-4564-43C4-BAB4-AAF5EB24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8E2F5-6936-45E5-BEA4-11C8FBA5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1581D-C2AC-44BB-8833-DF146236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62AE0-79EB-47B8-B91C-873A484F9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30340"/>
            <a:ext cx="3505907" cy="2337271"/>
          </a:xfrm>
          <a:prstGeom prst="rect">
            <a:avLst/>
          </a:prstGeom>
        </p:spPr>
      </p:pic>
      <p:pic>
        <p:nvPicPr>
          <p:cNvPr id="12" name="Picture 11" descr="Text, letter, email&#10;&#10;Description automatically generated">
            <a:extLst>
              <a:ext uri="{FF2B5EF4-FFF2-40B4-BE49-F238E27FC236}">
                <a16:creationId xmlns:a16="http://schemas.microsoft.com/office/drawing/2014/main" id="{AA4063B8-27A2-4C43-9B50-A731C33D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6" y="3710552"/>
            <a:ext cx="3505907" cy="2075613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B09728F-ECBD-40EF-A028-0918BB14F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176" y="3724701"/>
            <a:ext cx="3967596" cy="2172117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8CE479-1570-46E9-8E62-E10F6079F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176" y="961182"/>
            <a:ext cx="2875582" cy="24064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D27070-702D-4412-A414-982E182D29FB}"/>
              </a:ext>
            </a:extLst>
          </p:cNvPr>
          <p:cNvSpPr txBox="1"/>
          <p:nvPr/>
        </p:nvSpPr>
        <p:spPr>
          <a:xfrm>
            <a:off x="285750" y="1743075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AlphaGO:</a:t>
            </a:r>
          </a:p>
          <a:p>
            <a:r>
              <a:rPr lang="da-DK" dirty="0"/>
              <a:t>Beating humans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C8FF20-F30C-4C8D-8D7B-50661779AD99}"/>
              </a:ext>
            </a:extLst>
          </p:cNvPr>
          <p:cNvSpPr txBox="1"/>
          <p:nvPr/>
        </p:nvSpPr>
        <p:spPr>
          <a:xfrm>
            <a:off x="285750" y="4425192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GPT-3</a:t>
            </a:r>
          </a:p>
          <a:p>
            <a:r>
              <a:rPr lang="da-DK" dirty="0"/>
              <a:t>Having conversations with humans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57C11-8515-418D-AD90-BF3C7D71F424}"/>
              </a:ext>
            </a:extLst>
          </p:cNvPr>
          <p:cNvSpPr txBox="1"/>
          <p:nvPr/>
        </p:nvSpPr>
        <p:spPr>
          <a:xfrm>
            <a:off x="6476295" y="1841230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Unet:</a:t>
            </a:r>
          </a:p>
          <a:p>
            <a:r>
              <a:rPr lang="da-DK" dirty="0"/>
              <a:t>High quality semantic segmentation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816B9D-A490-4B5C-9F65-4FA30295BCD1}"/>
              </a:ext>
            </a:extLst>
          </p:cNvPr>
          <p:cNvSpPr txBox="1"/>
          <p:nvPr/>
        </p:nvSpPr>
        <p:spPr>
          <a:xfrm>
            <a:off x="6613003" y="4424842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AlphaFold:</a:t>
            </a:r>
          </a:p>
          <a:p>
            <a:r>
              <a:rPr lang="da-DK" dirty="0"/>
              <a:t>Solving protein engineering</a:t>
            </a:r>
          </a:p>
        </p:txBody>
      </p:sp>
    </p:spTree>
    <p:extLst>
      <p:ext uri="{BB962C8B-B14F-4D97-AF65-F5344CB8AC3E}">
        <p14:creationId xmlns:p14="http://schemas.microsoft.com/office/powerpoint/2010/main" val="223867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97318-FC28-4911-B129-D1F77AA1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has changed?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FEB3D-1C42-463F-B2E7-4D2CB682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B3BB7-83AD-4B1A-A3B9-CD0845CF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6810B-0AEC-4CC3-8F2F-28833D36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5</a:t>
            </a:fld>
            <a:endParaRPr lang="da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C0629C-3EBF-4373-8245-0C3A6695D7E8}"/>
              </a:ext>
            </a:extLst>
          </p:cNvPr>
          <p:cNvSpPr/>
          <p:nvPr/>
        </p:nvSpPr>
        <p:spPr>
          <a:xfrm>
            <a:off x="744518" y="2214522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Big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342872-E60A-4BC6-BB50-9978AC9720D6}"/>
              </a:ext>
            </a:extLst>
          </p:cNvPr>
          <p:cNvSpPr/>
          <p:nvPr/>
        </p:nvSpPr>
        <p:spPr>
          <a:xfrm>
            <a:off x="2872806" y="2214522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Hardware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B499A6-6048-47E6-9F71-BF24B9C96791}"/>
              </a:ext>
            </a:extLst>
          </p:cNvPr>
          <p:cNvSpPr/>
          <p:nvPr/>
        </p:nvSpPr>
        <p:spPr>
          <a:xfrm>
            <a:off x="5001094" y="2172216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Deepness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C5B04C-3675-451A-A946-32616FDE598F}"/>
              </a:ext>
            </a:extLst>
          </p:cNvPr>
          <p:cNvSpPr/>
          <p:nvPr/>
        </p:nvSpPr>
        <p:spPr>
          <a:xfrm>
            <a:off x="7129382" y="2172216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E1890-C681-4EF6-91CB-E88405C7A6C8}"/>
              </a:ext>
            </a:extLst>
          </p:cNvPr>
          <p:cNvSpPr txBox="1"/>
          <p:nvPr/>
        </p:nvSpPr>
        <p:spPr>
          <a:xfrm>
            <a:off x="870353" y="4127212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can generalize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6F35D-8FA4-48A0-BA2F-573EB45C9729}"/>
              </a:ext>
            </a:extLst>
          </p:cNvPr>
          <p:cNvSpPr txBox="1"/>
          <p:nvPr/>
        </p:nvSpPr>
        <p:spPr>
          <a:xfrm>
            <a:off x="3028426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are trainable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7B5FA-1245-4C5E-92FB-4658A181EA63}"/>
              </a:ext>
            </a:extLst>
          </p:cNvPr>
          <p:cNvSpPr txBox="1"/>
          <p:nvPr/>
        </p:nvSpPr>
        <p:spPr>
          <a:xfrm>
            <a:off x="5214811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are complex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99E68-47B4-47B0-8756-3460529D272A}"/>
              </a:ext>
            </a:extLst>
          </p:cNvPr>
          <p:cNvSpPr txBox="1"/>
          <p:nvPr/>
        </p:nvSpPr>
        <p:spPr>
          <a:xfrm>
            <a:off x="7503254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Attacts more people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AF4A8E-5D6B-499E-8CA4-485EB75D80A6}"/>
              </a:ext>
            </a:extLst>
          </p:cNvPr>
          <p:cNvSpPr/>
          <p:nvPr/>
        </p:nvSpPr>
        <p:spPr>
          <a:xfrm>
            <a:off x="9257670" y="2172216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Software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21F75-6D95-4BA7-BDCA-9471A09EF3A5}"/>
              </a:ext>
            </a:extLst>
          </p:cNvPr>
          <p:cNvSpPr txBox="1"/>
          <p:nvPr/>
        </p:nvSpPr>
        <p:spPr>
          <a:xfrm>
            <a:off x="9444606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are easy to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F7AA3-35FF-45F8-A861-F9B7D7478D2C}"/>
              </a:ext>
            </a:extLst>
          </p:cNvPr>
          <p:cNvSpPr/>
          <p:nvPr/>
        </p:nvSpPr>
        <p:spPr>
          <a:xfrm>
            <a:off x="494950" y="1619075"/>
            <a:ext cx="6493080" cy="34562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8859F1-7253-4F52-AF22-8805521FD547}"/>
              </a:ext>
            </a:extLst>
          </p:cNvPr>
          <p:cNvSpPr/>
          <p:nvPr/>
        </p:nvSpPr>
        <p:spPr>
          <a:xfrm>
            <a:off x="7050662" y="1619075"/>
            <a:ext cx="4114800" cy="34562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74C8DD-F46A-43EE-B778-810937CA8694}"/>
              </a:ext>
            </a:extLst>
          </p:cNvPr>
          <p:cNvSpPr txBox="1"/>
          <p:nvPr/>
        </p:nvSpPr>
        <p:spPr>
          <a:xfrm>
            <a:off x="2704889" y="5110867"/>
            <a:ext cx="319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Commonly agreed 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FC470D-3777-4A39-9117-87B31791ECA4}"/>
              </a:ext>
            </a:extLst>
          </p:cNvPr>
          <p:cNvSpPr txBox="1"/>
          <p:nvPr/>
        </p:nvSpPr>
        <p:spPr>
          <a:xfrm>
            <a:off x="8216318" y="5110867"/>
            <a:ext cx="319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 talked about</a:t>
            </a:r>
          </a:p>
        </p:txBody>
      </p:sp>
    </p:spTree>
    <p:extLst>
      <p:ext uri="{BB962C8B-B14F-4D97-AF65-F5344CB8AC3E}">
        <p14:creationId xmlns:p14="http://schemas.microsoft.com/office/powerpoint/2010/main" val="412961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E3C0-9513-4612-BAEF-F687A802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Why you should jump the wagon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029A-5B72-4920-B86B-74791CB04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“… the deep learning market is expected  to be worth USD 1,722.9 Million by 2022”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40FB7-2CC1-45D0-9E13-E5D78F9D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D23E6-59F9-49C7-9332-F85A7308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0601B-F420-4DA6-A221-D5E73066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6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47BFE-0636-4F2D-A2AF-D7867778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85" y="2234136"/>
            <a:ext cx="70008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5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95A4-297C-485D-BCB9-AC311520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DL software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455D9-15A8-4A40-B2AE-F8917747E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No point in discussion who is best. The (biased) facts are:</a:t>
            </a:r>
          </a:p>
          <a:p>
            <a:r>
              <a:rPr lang="da-DK" dirty="0"/>
              <a:t>Tensorflow are too a large extend used in production</a:t>
            </a:r>
          </a:p>
          <a:p>
            <a:r>
              <a:rPr lang="da-DK" dirty="0"/>
              <a:t>Pytorch is used in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D1B7-0321-40DF-AF1C-5A1E6307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5BE43-ABEA-48F8-911A-54D2FD76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F5E20-9EF4-4714-A060-B1F55627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7</a:t>
            </a:fld>
            <a:endParaRPr lang="da-DK"/>
          </a:p>
        </p:txBody>
      </p:sp>
      <p:pic>
        <p:nvPicPr>
          <p:cNvPr id="7" name="Picture 4" descr="TensorFlow">
            <a:extLst>
              <a:ext uri="{FF2B5EF4-FFF2-40B4-BE49-F238E27FC236}">
                <a16:creationId xmlns:a16="http://schemas.microsoft.com/office/drawing/2014/main" id="{D2CCE73B-D45C-4D87-8AFB-3584F025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21691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Google">
            <a:extLst>
              <a:ext uri="{FF2B5EF4-FFF2-40B4-BE49-F238E27FC236}">
                <a16:creationId xmlns:a16="http://schemas.microsoft.com/office/drawing/2014/main" id="{3F1A20E6-D5A4-4B5F-B7B1-D3A632D5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45213"/>
            <a:ext cx="3048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acebook - Wikipedia, den frie encyklopædi">
            <a:extLst>
              <a:ext uri="{FF2B5EF4-FFF2-40B4-BE49-F238E27FC236}">
                <a16:creationId xmlns:a16="http://schemas.microsoft.com/office/drawing/2014/main" id="{7962CBE2-7EBD-480E-87A9-B60A77EA3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873751"/>
            <a:ext cx="34861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asons to Choose PyTorch for Deep Learning | by Claire D. Costa | Towards  Data Science">
            <a:extLst>
              <a:ext uri="{FF2B5EF4-FFF2-40B4-BE49-F238E27FC236}">
                <a16:creationId xmlns:a16="http://schemas.microsoft.com/office/drawing/2014/main" id="{D12D1F04-484A-4130-84BC-B345AF6FA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238659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52F33D-7935-4615-B916-14D56905DC5C}"/>
              </a:ext>
            </a:extLst>
          </p:cNvPr>
          <p:cNvSpPr/>
          <p:nvPr/>
        </p:nvSpPr>
        <p:spPr>
          <a:xfrm>
            <a:off x="6786694" y="713064"/>
            <a:ext cx="3814631" cy="2961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925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11DB-2D3B-4CDA-8907-9617CBB2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629" y="-228936"/>
            <a:ext cx="11484429" cy="1325563"/>
          </a:xfrm>
        </p:spPr>
        <p:txBody>
          <a:bodyPr/>
          <a:lstStyle/>
          <a:p>
            <a:r>
              <a:rPr lang="en-US" dirty="0"/>
              <a:t>If you have the time, I recommend learning both</a:t>
            </a:r>
          </a:p>
        </p:txBody>
      </p:sp>
      <p:pic>
        <p:nvPicPr>
          <p:cNvPr id="8" name="Content Placeholder 7" descr="A picture containing logo&#10;&#10;Description automatically generated">
            <a:extLst>
              <a:ext uri="{FF2B5EF4-FFF2-40B4-BE49-F238E27FC236}">
                <a16:creationId xmlns:a16="http://schemas.microsoft.com/office/drawing/2014/main" id="{17DD6F83-A831-44AD-B1A8-033275223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08" y="1309519"/>
            <a:ext cx="5791384" cy="48339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8E6AA-BA3D-4B57-B76B-011CA3F7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32056-466C-44F0-AB0F-57E43B99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AB4E-0C00-454D-84A3-B2B07DBE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31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6954-D4EE-488B-B250-B4A352C7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580"/>
            <a:ext cx="10515600" cy="1325563"/>
          </a:xfrm>
        </p:spPr>
        <p:txBody>
          <a:bodyPr/>
          <a:lstStyle/>
          <a:p>
            <a:r>
              <a:rPr lang="da-DK" dirty="0"/>
              <a:t>How to make a modern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F2C6-3100-47AD-AFBC-101D716A7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3 key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82D71-621F-4D79-8A34-878DFF70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12/6/2021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B0CB-DB29-408A-A980-2902500B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0D20-0CAA-4245-879F-66A38F01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9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79CECD-657D-4CD2-A48D-792D57A2AA81}"/>
              </a:ext>
            </a:extLst>
          </p:cNvPr>
          <p:cNvSpPr/>
          <p:nvPr/>
        </p:nvSpPr>
        <p:spPr>
          <a:xfrm>
            <a:off x="2238600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Tensors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20AE8-4276-4DF0-AA32-8B6D46408DEA}"/>
              </a:ext>
            </a:extLst>
          </p:cNvPr>
          <p:cNvSpPr/>
          <p:nvPr/>
        </p:nvSpPr>
        <p:spPr>
          <a:xfrm>
            <a:off x="4938601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Hardware acceleration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8F16EF-A68D-4ECA-94B2-28ACA2C52F94}"/>
              </a:ext>
            </a:extLst>
          </p:cNvPr>
          <p:cNvSpPr/>
          <p:nvPr/>
        </p:nvSpPr>
        <p:spPr>
          <a:xfrm>
            <a:off x="7638602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Automatic differentation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6B155-ED5D-4394-A1EF-68CC8DF974B4}"/>
              </a:ext>
            </a:extLst>
          </p:cNvPr>
          <p:cNvSpPr txBox="1"/>
          <p:nvPr/>
        </p:nvSpPr>
        <p:spPr>
          <a:xfrm>
            <a:off x="2268301" y="4404479"/>
            <a:ext cx="202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Abstraction to higher order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AEA57-6185-4970-A384-2C70F55586B1}"/>
              </a:ext>
            </a:extLst>
          </p:cNvPr>
          <p:cNvSpPr txBox="1"/>
          <p:nvPr/>
        </p:nvSpPr>
        <p:spPr>
          <a:xfrm>
            <a:off x="5111404" y="4400879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Faster computations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32BCE-C61E-4C30-A8C3-50CCB30FB5D4}"/>
              </a:ext>
            </a:extLst>
          </p:cNvPr>
          <p:cNvSpPr txBox="1"/>
          <p:nvPr/>
        </p:nvSpPr>
        <p:spPr>
          <a:xfrm>
            <a:off x="8064788" y="4400879"/>
            <a:ext cx="1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Ease of use</a:t>
            </a:r>
          </a:p>
        </p:txBody>
      </p:sp>
    </p:spTree>
    <p:extLst>
      <p:ext uri="{BB962C8B-B14F-4D97-AF65-F5344CB8AC3E}">
        <p14:creationId xmlns:p14="http://schemas.microsoft.com/office/powerpoint/2010/main" val="41101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229</Words>
  <Application>Microsoft Office PowerPoint</Application>
  <PresentationFormat>Widescreen</PresentationFormat>
  <Paragraphs>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Deep learning software:  an overview</vt:lpstr>
      <vt:lpstr>History of deep learning</vt:lpstr>
      <vt:lpstr>The Deep Learning Revolution</vt:lpstr>
      <vt:lpstr>Since then...</vt:lpstr>
      <vt:lpstr>What has changed?</vt:lpstr>
      <vt:lpstr>Why you should jump the wagon</vt:lpstr>
      <vt:lpstr>The DL software landscape</vt:lpstr>
      <vt:lpstr>If you have the time, I recommend learning both</vt:lpstr>
      <vt:lpstr>How to make a modern deep learning framework</vt:lpstr>
      <vt:lpstr>Meme of the 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autodiff changed the world</dc:title>
  <dc:creator>Nicki Skafte Detlefsen</dc:creator>
  <cp:lastModifiedBy>Nicki Skafte Detlefsen</cp:lastModifiedBy>
  <cp:revision>20</cp:revision>
  <dcterms:created xsi:type="dcterms:W3CDTF">2021-04-07T10:04:14Z</dcterms:created>
  <dcterms:modified xsi:type="dcterms:W3CDTF">2021-12-06T11:52:22Z</dcterms:modified>
</cp:coreProperties>
</file>